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7FCD5E-D1FB-4B3E-823C-3A9F67E54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415C15C-461A-440F-88D8-33226D0DF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8639AE4-59DA-4702-A332-977E2B8B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FE97E3-15CC-49D9-911D-EB146A0B9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CE14DEC-2311-4868-8FB5-F83E90B84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0241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73A08C-CFF6-407C-A307-F74607793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55552CC-81C3-400E-A4AC-AEBBF31BB8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8390AEC-4994-4B90-A473-CCAF5AD8A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4E9E65C-B264-4ACF-9F9A-14EC8EA8E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BA1D72-5D03-4AC8-89BF-A3D2EB57D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840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E431181-2217-41E3-868C-EEBF5DDF16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5FF031E-9183-4B58-8D46-EA675734F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0D3C70-95C9-4874-A1E5-15CB4E13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8D875ED-13C8-4301-BA53-8A1A995C9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5D2D8F7-2FA0-47D1-8791-53F7F2EA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430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C1B92D-87B5-4469-BA2C-98EA51E28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FE93F94-16E4-4E97-B32C-EC2A5704F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E0F46F-C173-4F22-B423-B629ABEE0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B16335F-216C-4A8D-90E6-8996D902A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9FC6C3-EF90-4E1B-9F65-E58B76A1F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6155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35AB81-08AA-4019-8486-57DBD8C40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8F5814B-2821-4A35-91B0-F7BAF3E46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4654D9-25CE-4730-AC74-B3914B86B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A8C2B98-526B-4465-ADEE-6FD304E62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7C30E2C-64A9-4A06-8E64-3901DAF15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9631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5A6123-5CAB-42F8-BDBD-8EC18330B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4E88ABC-A8B0-43EB-9069-8FC7654DF8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0C98721-C261-40BC-B34F-F136CC322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D982B31-5BD2-4CC7-BB34-2C5B9F542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F4AF723-7F8A-4FE4-B686-AE62D6531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04BAF9E-A7A1-4A26-891B-5F7F582AC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1084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959D43-195D-495C-924F-F86BC8C99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543A53B-125B-4985-9567-14DEF6181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4F192D2-4DB5-4CB9-8032-F0D17E0E59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4886A95-DA3F-40D4-8DCB-097873B117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993DF1B-41AB-41FD-9642-97668EE76C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068B718-8C69-4A38-AAAC-F74E4578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CD9797B-D8DD-4A8B-B611-6A75608E6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C98B125-3342-4A89-B0B1-BAE0A71B3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1143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BFB9F4-679A-4B75-A4F8-33B2A2AF2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6BDCAC9-891B-418A-BA65-D03405303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CDB0BEA-6FAF-4ACD-9EF9-AAC2E9136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201B12B-9E91-4AA9-A741-4C84296EC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1392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AFB7BA7-C20D-492D-910B-80AE8F1A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2D614A5-C8A4-40C8-AD2C-8A463F79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31D4FED-2BCB-4245-8EF7-E50F09DC5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4087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961692-CC63-4EA4-A2DD-0175A1780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6DBA324-EAB8-4133-8CA7-C74A1273D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739A1B1-1CE7-4F8C-A0B0-56011AF144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04F1A5B-A3CE-42EE-9B39-4DF5B0F9D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233A43A-0CB2-4BEE-BA08-5E6DA8AB0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7814671-AC65-441A-8554-308903F36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06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C69093-1149-45E6-82C2-AB6EECD5C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C1212B2-4256-439D-843A-2632CEC17E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632CA97-2FAD-4B24-B356-1C54B4553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A9034FA-625C-4B19-81E4-9D8F4DB19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5DA6B23-4E46-4A62-97DB-273DCF8D1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9F9B618-B297-4953-B031-8B19D5430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4460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AEB1D51-A692-48B1-92B3-36ED4FD1E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D5C4999-E7B5-46BD-8751-9076BCA36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49D73BB-CB6E-45E4-9CF7-91F0CCCFF9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D6BDF-2170-4CCF-8D3B-E7102F7A87E2}" type="datetimeFigureOut">
              <a:rPr kumimoji="1" lang="ja-JP" altLang="en-US" smtClean="0"/>
              <a:t>2020/2/7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DAD3711-BE8F-4EBB-AEF2-E6E355BDD8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CF4535-20A5-450D-8283-7778BA389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8C049-FA26-4C46-8DA5-9094F10CB33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6580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145CF1BA-8FD2-4368-89CE-81087A4346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262" b="4977"/>
          <a:stretch/>
        </p:blipFill>
        <p:spPr>
          <a:xfrm>
            <a:off x="9405613" y="212780"/>
            <a:ext cx="2127960" cy="181154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FBDED43-77F6-4071-913A-D7D3081F43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262" b="4977"/>
          <a:stretch/>
        </p:blipFill>
        <p:spPr>
          <a:xfrm>
            <a:off x="9405613" y="2523224"/>
            <a:ext cx="2127960" cy="1811547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40A3B737-C17F-42F8-A7AA-21ECBAD240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262" b="4977"/>
          <a:stretch/>
        </p:blipFill>
        <p:spPr>
          <a:xfrm>
            <a:off x="9405613" y="4584477"/>
            <a:ext cx="2127960" cy="181154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4EBB5484-4A38-4BFC-A5C8-BB617F3937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483" t="19630" r="26504" b="10597"/>
          <a:stretch/>
        </p:blipFill>
        <p:spPr>
          <a:xfrm>
            <a:off x="5150239" y="277310"/>
            <a:ext cx="1891521" cy="1547087"/>
          </a:xfrm>
          <a:prstGeom prst="rect">
            <a:avLst/>
          </a:prstGeom>
        </p:spPr>
      </p:pic>
      <p:pic>
        <p:nvPicPr>
          <p:cNvPr id="1026" name="Picture 2" descr="「ノートpc いらすとや」の画像検索結果">
            <a:extLst>
              <a:ext uri="{FF2B5EF4-FFF2-40B4-BE49-F238E27FC236}">
                <a16:creationId xmlns:a16="http://schemas.microsoft.com/office/drawing/2014/main" id="{964E2CE3-52BD-4786-B449-E0D3522967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577" y="2307589"/>
            <a:ext cx="2038564" cy="163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矢印: 二方向 9">
            <a:extLst>
              <a:ext uri="{FF2B5EF4-FFF2-40B4-BE49-F238E27FC236}">
                <a16:creationId xmlns:a16="http://schemas.microsoft.com/office/drawing/2014/main" id="{C58C33AC-1AB3-4859-9759-36366E75D2DB}"/>
              </a:ext>
            </a:extLst>
          </p:cNvPr>
          <p:cNvSpPr>
            <a:spLocks/>
          </p:cNvSpPr>
          <p:nvPr/>
        </p:nvSpPr>
        <p:spPr>
          <a:xfrm rot="5400000">
            <a:off x="2172661" y="3820861"/>
            <a:ext cx="1923087" cy="3389937"/>
          </a:xfrm>
          <a:prstGeom prst="lef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矢印: 二方向 12">
            <a:extLst>
              <a:ext uri="{FF2B5EF4-FFF2-40B4-BE49-F238E27FC236}">
                <a16:creationId xmlns:a16="http://schemas.microsoft.com/office/drawing/2014/main" id="{F94B8284-F671-434E-9D8B-5FF681EEBBC8}"/>
              </a:ext>
            </a:extLst>
          </p:cNvPr>
          <p:cNvSpPr>
            <a:spLocks/>
          </p:cNvSpPr>
          <p:nvPr/>
        </p:nvSpPr>
        <p:spPr>
          <a:xfrm rot="10800000">
            <a:off x="1439235" y="448327"/>
            <a:ext cx="3389939" cy="1923087"/>
          </a:xfrm>
          <a:prstGeom prst="lef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44ECBA1-A8EB-453B-AC4F-5BB9E4E18EEA}"/>
              </a:ext>
            </a:extLst>
          </p:cNvPr>
          <p:cNvSpPr txBox="1"/>
          <p:nvPr/>
        </p:nvSpPr>
        <p:spPr>
          <a:xfrm>
            <a:off x="2370517" y="5807147"/>
            <a:ext cx="1513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b="1" dirty="0"/>
              <a:t>Serial</a:t>
            </a:r>
            <a:r>
              <a:rPr kumimoji="1" lang="ja-JP" altLang="en-US" sz="2000" b="1" dirty="0"/>
              <a:t>通信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781E91B-613F-4EA1-A5A7-40D0725395DA}"/>
              </a:ext>
            </a:extLst>
          </p:cNvPr>
          <p:cNvSpPr txBox="1"/>
          <p:nvPr/>
        </p:nvSpPr>
        <p:spPr>
          <a:xfrm>
            <a:off x="2370517" y="718444"/>
            <a:ext cx="1513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b="1" dirty="0"/>
              <a:t>Serial</a:t>
            </a:r>
            <a:r>
              <a:rPr kumimoji="1" lang="ja-JP" altLang="en-US" sz="2000" b="1" dirty="0"/>
              <a:t>通信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8FE6B7AF-FCFB-43BE-9A79-0F396447AE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483" t="19630" r="26504" b="10597"/>
          <a:stretch/>
        </p:blipFill>
        <p:spPr>
          <a:xfrm>
            <a:off x="5150239" y="5033603"/>
            <a:ext cx="1891521" cy="1547087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6E2B9195-FDAF-42B6-881D-2126ED6146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483" t="19630" r="26504" b="10597"/>
          <a:stretch/>
        </p:blipFill>
        <p:spPr>
          <a:xfrm>
            <a:off x="5150239" y="2655455"/>
            <a:ext cx="1891521" cy="1547087"/>
          </a:xfrm>
          <a:prstGeom prst="rect">
            <a:avLst/>
          </a:prstGeom>
        </p:spPr>
      </p:pic>
      <p:sp>
        <p:nvSpPr>
          <p:cNvPr id="14" name="矢印: 左右 13">
            <a:extLst>
              <a:ext uri="{FF2B5EF4-FFF2-40B4-BE49-F238E27FC236}">
                <a16:creationId xmlns:a16="http://schemas.microsoft.com/office/drawing/2014/main" id="{4F6A2590-0C9A-4AC5-B836-1A5DC283746F}"/>
              </a:ext>
            </a:extLst>
          </p:cNvPr>
          <p:cNvSpPr/>
          <p:nvPr/>
        </p:nvSpPr>
        <p:spPr>
          <a:xfrm>
            <a:off x="2684981" y="2982163"/>
            <a:ext cx="2144192" cy="961374"/>
          </a:xfrm>
          <a:prstGeom prst="left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93F6F58C-0B86-4969-8988-0BED94D90AFB}"/>
              </a:ext>
            </a:extLst>
          </p:cNvPr>
          <p:cNvSpPr txBox="1"/>
          <p:nvPr/>
        </p:nvSpPr>
        <p:spPr>
          <a:xfrm>
            <a:off x="3000079" y="3262795"/>
            <a:ext cx="1513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000" b="1" dirty="0"/>
              <a:t>Serial</a:t>
            </a:r>
            <a:r>
              <a:rPr kumimoji="1" lang="ja-JP" altLang="en-US" sz="2000" b="1" dirty="0"/>
              <a:t>通信</a:t>
            </a:r>
          </a:p>
        </p:txBody>
      </p:sp>
      <p:sp>
        <p:nvSpPr>
          <p:cNvPr id="18" name="矢印: 左 17">
            <a:extLst>
              <a:ext uri="{FF2B5EF4-FFF2-40B4-BE49-F238E27FC236}">
                <a16:creationId xmlns:a16="http://schemas.microsoft.com/office/drawing/2014/main" id="{9BE0AD44-B80B-4B6D-9901-EB5F492EC9E1}"/>
              </a:ext>
            </a:extLst>
          </p:cNvPr>
          <p:cNvSpPr/>
          <p:nvPr/>
        </p:nvSpPr>
        <p:spPr>
          <a:xfrm>
            <a:off x="7362825" y="574929"/>
            <a:ext cx="1995229" cy="951848"/>
          </a:xfrm>
          <a:prstGeom prst="leftArrow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ja-JP" altLang="en-US" b="1" dirty="0">
                <a:ln w="0"/>
                <a:solidFill>
                  <a:schemeClr val="tx1"/>
                </a:solidFill>
              </a:rPr>
              <a:t>計測信号</a:t>
            </a:r>
          </a:p>
        </p:txBody>
      </p:sp>
      <p:sp>
        <p:nvSpPr>
          <p:cNvPr id="22" name="矢印: 左 21">
            <a:extLst>
              <a:ext uri="{FF2B5EF4-FFF2-40B4-BE49-F238E27FC236}">
                <a16:creationId xmlns:a16="http://schemas.microsoft.com/office/drawing/2014/main" id="{AB1282C1-F77D-4300-B85E-6F86AD681464}"/>
              </a:ext>
            </a:extLst>
          </p:cNvPr>
          <p:cNvSpPr/>
          <p:nvPr/>
        </p:nvSpPr>
        <p:spPr>
          <a:xfrm>
            <a:off x="7362823" y="2955589"/>
            <a:ext cx="1995229" cy="951848"/>
          </a:xfrm>
          <a:prstGeom prst="leftArrow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ja-JP" altLang="en-US" b="1" dirty="0">
                <a:ln w="0"/>
                <a:solidFill>
                  <a:schemeClr val="tx1"/>
                </a:solidFill>
              </a:rPr>
              <a:t>計測信号</a:t>
            </a:r>
          </a:p>
        </p:txBody>
      </p:sp>
      <p:sp>
        <p:nvSpPr>
          <p:cNvPr id="24" name="矢印: 左 23">
            <a:extLst>
              <a:ext uri="{FF2B5EF4-FFF2-40B4-BE49-F238E27FC236}">
                <a16:creationId xmlns:a16="http://schemas.microsoft.com/office/drawing/2014/main" id="{A8CD12CD-3D37-4B6A-8B45-2191CED876BC}"/>
              </a:ext>
            </a:extLst>
          </p:cNvPr>
          <p:cNvSpPr/>
          <p:nvPr/>
        </p:nvSpPr>
        <p:spPr>
          <a:xfrm>
            <a:off x="7362824" y="5336250"/>
            <a:ext cx="1995229" cy="951848"/>
          </a:xfrm>
          <a:prstGeom prst="leftArrow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ja-JP" altLang="en-US" b="1" dirty="0">
                <a:ln w="0"/>
                <a:solidFill>
                  <a:schemeClr val="tx1"/>
                </a:solidFill>
              </a:rPr>
              <a:t>計測信号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578220E-8C17-4B6F-B5DD-ABEC9C65B607}"/>
              </a:ext>
            </a:extLst>
          </p:cNvPr>
          <p:cNvSpPr txBox="1"/>
          <p:nvPr/>
        </p:nvSpPr>
        <p:spPr>
          <a:xfrm>
            <a:off x="10056872" y="1904443"/>
            <a:ext cx="115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前脛骨筋</a:t>
            </a:r>
            <a:endParaRPr kumimoji="1" lang="en-US" altLang="ja-JP" dirty="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0CDFA806-07E5-4F59-A976-17319D386AE9}"/>
              </a:ext>
            </a:extLst>
          </p:cNvPr>
          <p:cNvSpPr txBox="1"/>
          <p:nvPr/>
        </p:nvSpPr>
        <p:spPr>
          <a:xfrm>
            <a:off x="10056873" y="6396024"/>
            <a:ext cx="115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ヒラメ筋</a:t>
            </a:r>
            <a:endParaRPr kumimoji="1" lang="en-US" altLang="ja-JP" dirty="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5241F38F-B2A6-47A9-9731-517E53FFFABD}"/>
              </a:ext>
            </a:extLst>
          </p:cNvPr>
          <p:cNvSpPr txBox="1"/>
          <p:nvPr/>
        </p:nvSpPr>
        <p:spPr>
          <a:xfrm>
            <a:off x="10056873" y="4176636"/>
            <a:ext cx="1152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腓骨筋</a:t>
            </a:r>
            <a:endParaRPr kumimoji="1" lang="en-US" altLang="ja-JP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F547D858-0670-4028-8DD2-A0DF5BC38D35}"/>
              </a:ext>
            </a:extLst>
          </p:cNvPr>
          <p:cNvSpPr txBox="1"/>
          <p:nvPr/>
        </p:nvSpPr>
        <p:spPr>
          <a:xfrm>
            <a:off x="915470" y="3867466"/>
            <a:ext cx="18547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計測用</a:t>
            </a:r>
            <a:r>
              <a:rPr kumimoji="1" lang="en-US" altLang="ja-JP" dirty="0"/>
              <a:t>PC</a:t>
            </a:r>
            <a:r>
              <a:rPr kumimoji="1" lang="ja-JP" altLang="en-US" dirty="0"/>
              <a:t>（</a:t>
            </a:r>
            <a:r>
              <a:rPr kumimoji="1" lang="en-US" altLang="ja-JP" dirty="0" err="1"/>
              <a:t>TeraTerm</a:t>
            </a:r>
            <a:r>
              <a:rPr kumimoji="1" lang="ja-JP" altLang="en-US" dirty="0"/>
              <a:t>）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54103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22</Words>
  <Application>Microsoft Office PowerPoint</Application>
  <PresentationFormat>ワイド画面</PresentationFormat>
  <Paragraphs>10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Niwa Hideto</dc:creator>
  <cp:lastModifiedBy>Niwa Hideto</cp:lastModifiedBy>
  <cp:revision>3</cp:revision>
  <dcterms:created xsi:type="dcterms:W3CDTF">2020-02-07T07:24:39Z</dcterms:created>
  <dcterms:modified xsi:type="dcterms:W3CDTF">2020-02-07T07:46:21Z</dcterms:modified>
</cp:coreProperties>
</file>

<file path=docProps/thumbnail.jpeg>
</file>